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313" r:id="rId6"/>
    <p:sldId id="258" r:id="rId7"/>
    <p:sldId id="259" r:id="rId8"/>
    <p:sldId id="263" r:id="rId9"/>
    <p:sldId id="261" r:id="rId10"/>
    <p:sldId id="264" r:id="rId11"/>
    <p:sldId id="262" r:id="rId12"/>
    <p:sldId id="265" r:id="rId13"/>
    <p:sldId id="266" r:id="rId14"/>
    <p:sldId id="315" r:id="rId15"/>
    <p:sldId id="267" r:id="rId16"/>
    <p:sldId id="268" r:id="rId17"/>
    <p:sldId id="271" r:id="rId18"/>
    <p:sldId id="272" r:id="rId19"/>
    <p:sldId id="273" r:id="rId20"/>
    <p:sldId id="317" r:id="rId21"/>
    <p:sldId id="286" r:id="rId22"/>
    <p:sldId id="288" r:id="rId23"/>
    <p:sldId id="319" r:id="rId24"/>
    <p:sldId id="274" r:id="rId25"/>
    <p:sldId id="308" r:id="rId26"/>
    <p:sldId id="275" r:id="rId27"/>
    <p:sldId id="309" r:id="rId28"/>
    <p:sldId id="276" r:id="rId29"/>
    <p:sldId id="310" r:id="rId30"/>
    <p:sldId id="277" r:id="rId31"/>
    <p:sldId id="311" r:id="rId32"/>
    <p:sldId id="280" r:id="rId33"/>
    <p:sldId id="278" r:id="rId34"/>
    <p:sldId id="279" r:id="rId35"/>
    <p:sldId id="281" r:id="rId36"/>
    <p:sldId id="321" r:id="rId37"/>
    <p:sldId id="282" r:id="rId38"/>
    <p:sldId id="283" r:id="rId39"/>
    <p:sldId id="284" r:id="rId40"/>
    <p:sldId id="290" r:id="rId41"/>
    <p:sldId id="291" r:id="rId42"/>
    <p:sldId id="294" r:id="rId43"/>
    <p:sldId id="296" r:id="rId44"/>
    <p:sldId id="297" r:id="rId45"/>
    <p:sldId id="298" r:id="rId46"/>
    <p:sldId id="300" r:id="rId47"/>
    <p:sldId id="299" r:id="rId48"/>
    <p:sldId id="301" r:id="rId49"/>
    <p:sldId id="302" r:id="rId50"/>
    <p:sldId id="303" r:id="rId51"/>
    <p:sldId id="304" r:id="rId52"/>
    <p:sldId id="305" r:id="rId53"/>
    <p:sldId id="306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09" autoAdjust="0"/>
  </p:normalViewPr>
  <p:slideViewPr>
    <p:cSldViewPr>
      <p:cViewPr>
        <p:scale>
          <a:sx n="75" d="100"/>
          <a:sy n="75" d="100"/>
        </p:scale>
        <p:origin x="-1016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3D64-440C-4CF5-A9D8-E3A170A09C2A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CCE4-E993-4895-8B85-5869159618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Discussion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</a:t>
            </a:r>
            <a:r>
              <a:rPr lang="en-US" dirty="0" smtClean="0">
                <a:solidFill>
                  <a:schemeClr val="bg1"/>
                </a:solidFill>
              </a:rPr>
              <a:t>To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Tech Tips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S Confirm Emai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8200"/>
            <a:ext cx="9677400" cy="6400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L confirm sign up emai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43200"/>
            <a:ext cx="9144000" cy="82464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S Welcome Mess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5800"/>
            <a:ext cx="10363200" cy="6360861"/>
          </a:xfrm>
        </p:spPr>
      </p:pic>
      <p:sp>
        <p:nvSpPr>
          <p:cNvPr id="5" name="Rectangle 4"/>
          <p:cNvSpPr/>
          <p:nvPr/>
        </p:nvSpPr>
        <p:spPr>
          <a:xfrm>
            <a:off x="3636359" y="3244334"/>
            <a:ext cx="1871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Confirming E-Mail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After Welcome 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will start receiving discussion messages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able to start a discussion message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Reply to discussion message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fls@ls.mifamilylawattorney.org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 Up For 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r>
              <a:rPr lang="en-US" dirty="0" smtClean="0">
                <a:solidFill>
                  <a:schemeClr val="bg1"/>
                </a:solidFill>
              </a:rPr>
              <a:t> Management Account (LSMA)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ListServ Management Account (LSMA)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is NOT required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LSMA allows management of delivery options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LSMA allows alternative email address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already be </a:t>
            </a:r>
            <a:r>
              <a:rPr lang="en-US" b="1" i="1" dirty="0" smtClean="0">
                <a:solidFill>
                  <a:schemeClr val="bg1"/>
                </a:solidFill>
              </a:rPr>
              <a:t>confirmed</a:t>
            </a:r>
            <a:r>
              <a:rPr lang="en-US" dirty="0" smtClean="0">
                <a:solidFill>
                  <a:schemeClr val="bg1"/>
                </a:solidFill>
              </a:rPr>
              <a:t> on the ListServ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sign up and confirm to use LSMA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Sign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34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http://ls.mifamilylawattorney.org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LS Managment sign U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2120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Verification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S Managment verify 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211475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Verification E-Mail</a:t>
            </a:r>
            <a:endParaRPr lang="en-US" dirty="0"/>
          </a:p>
        </p:txBody>
      </p:sp>
      <p:pic>
        <p:nvPicPr>
          <p:cNvPr id="4" name="Content Placeholder 3" descr="LS Managment confirm Emai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199"/>
            <a:ext cx="12192000" cy="414358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Verification E-Mail</a:t>
            </a:r>
            <a:endParaRPr lang="en-US" dirty="0"/>
          </a:p>
        </p:txBody>
      </p:sp>
      <p:pic>
        <p:nvPicPr>
          <p:cNvPr id="6" name="Content Placeholder 5" descr="LS Managment confirm 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15187792" cy="3581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Topics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Signing up for the Discussion ListServ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Signing up for a ListServ Management Account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manage ListServ preferences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review Discussion ListServ archives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Leave the Discussion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and Problems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Tech Tips and Tricks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The LSMA To Manage Preferences &amp; Use Archives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After Signing Up For The LSMA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Must have a L.S.M.A.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 To </a:t>
            </a:r>
            <a:r>
              <a:rPr lang="en-US" b="1" i="1" dirty="0" smtClean="0">
                <a:solidFill>
                  <a:schemeClr val="bg1"/>
                </a:solidFill>
              </a:rPr>
              <a:t>http://ls.mifamilylawattorney.org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LS Managment 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9400"/>
            <a:ext cx="6820251" cy="24766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72000" y="3657600"/>
            <a:ext cx="1447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Log in using L.S.M.A. credentials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S Managment Log 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30038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The L.S.M.A.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Manage Preferences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MAIN MENU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S Managment MAIN MEN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2115800" cy="341277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LSMA MAIN MENU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S Managment MAIN MEN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2115800" cy="3412777"/>
          </a:xfrm>
        </p:spPr>
      </p:pic>
      <p:sp>
        <p:nvSpPr>
          <p:cNvPr id="5" name="Left Arrow 4"/>
          <p:cNvSpPr/>
          <p:nvPr/>
        </p:nvSpPr>
        <p:spPr>
          <a:xfrm>
            <a:off x="1066800" y="4191000"/>
            <a:ext cx="12192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</a:t>
            </a:r>
            <a:endParaRPr lang="en-US" dirty="0"/>
          </a:p>
        </p:txBody>
      </p:sp>
      <p:pic>
        <p:nvPicPr>
          <p:cNvPr id="4" name="Content Placeholder 3" descr="LS Managment for FLS management 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523287" cy="4495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</a:t>
            </a:r>
            <a:endParaRPr lang="en-US" dirty="0"/>
          </a:p>
        </p:txBody>
      </p:sp>
      <p:pic>
        <p:nvPicPr>
          <p:cNvPr id="4" name="Content Placeholder 3" descr="LS Managment for FLS management 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523287" cy="4495800"/>
          </a:xfrm>
        </p:spPr>
      </p:pic>
      <p:sp>
        <p:nvSpPr>
          <p:cNvPr id="5" name="Down Arrow 4"/>
          <p:cNvSpPr/>
          <p:nvPr/>
        </p:nvSpPr>
        <p:spPr>
          <a:xfrm>
            <a:off x="152400" y="2743200"/>
            <a:ext cx="533400" cy="213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305800" y="2743200"/>
            <a:ext cx="533400" cy="213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</a:t>
            </a:r>
            <a:endParaRPr lang="en-US" dirty="0"/>
          </a:p>
        </p:txBody>
      </p:sp>
      <p:pic>
        <p:nvPicPr>
          <p:cNvPr id="10" name="Content Placeholder 9" descr="LS Managment manage or unsubscrib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2067928"/>
          </a:xfrm>
        </p:spPr>
      </p:pic>
      <p:sp>
        <p:nvSpPr>
          <p:cNvPr id="11" name="TextBox 10"/>
          <p:cNvSpPr txBox="1"/>
          <p:nvPr/>
        </p:nvSpPr>
        <p:spPr>
          <a:xfrm>
            <a:off x="609600" y="1752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Click Manage Subscription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</a:t>
            </a:r>
            <a:endParaRPr lang="en-US" dirty="0"/>
          </a:p>
        </p:txBody>
      </p:sp>
      <p:pic>
        <p:nvPicPr>
          <p:cNvPr id="10" name="Content Placeholder 9" descr="LS Managment manage or unsubscrib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2067928"/>
          </a:xfrm>
        </p:spPr>
      </p:pic>
      <p:sp>
        <p:nvSpPr>
          <p:cNvPr id="11" name="TextBox 10"/>
          <p:cNvSpPr txBox="1"/>
          <p:nvPr/>
        </p:nvSpPr>
        <p:spPr>
          <a:xfrm>
            <a:off x="609600" y="1752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Click Manage Subscription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019800" y="41148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ction web Main P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3000"/>
          </a:xfr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http://mifamilylawattorney.org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LS Managment Option ~ Pag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7305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LS Managment Option ~ Pag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730532"/>
          </a:xfrm>
        </p:spPr>
      </p:pic>
      <p:sp>
        <p:nvSpPr>
          <p:cNvPr id="4" name="Left Arrow 3"/>
          <p:cNvSpPr/>
          <p:nvPr/>
        </p:nvSpPr>
        <p:spPr>
          <a:xfrm>
            <a:off x="5181600" y="3048000"/>
            <a:ext cx="1828800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600200" y="3505200"/>
            <a:ext cx="990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S Managment Option ~ Pag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46363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 Delivery Status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S Managment Option ~ Message Delivery Op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677400" cy="381982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L.S.M.A. Delivery Mode</a:t>
            </a:r>
            <a:endParaRPr lang="en-US" dirty="0"/>
          </a:p>
        </p:txBody>
      </p:sp>
      <p:pic>
        <p:nvPicPr>
          <p:cNvPr id="4" name="Content Placeholder 3" descr="LS Managment Option ~ Message Delivery Stat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10292240" cy="4191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S Managment Option ~ Pag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463635"/>
          </a:xfrm>
        </p:spPr>
      </p:pic>
      <p:sp>
        <p:nvSpPr>
          <p:cNvPr id="5" name="Left Arrow 4"/>
          <p:cNvSpPr/>
          <p:nvPr/>
        </p:nvSpPr>
        <p:spPr>
          <a:xfrm>
            <a:off x="3276600" y="1828800"/>
            <a:ext cx="18288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505200" y="5105400"/>
            <a:ext cx="18288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The L.S.M.A.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Review Archives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Must have a L.S.M.A.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 To </a:t>
            </a:r>
            <a:r>
              <a:rPr lang="en-US" b="1" i="1" dirty="0" smtClean="0">
                <a:solidFill>
                  <a:schemeClr val="bg1"/>
                </a:solidFill>
              </a:rPr>
              <a:t>http://ls.mifamilylawattorney.org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LS Managment 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9400"/>
            <a:ext cx="6820251" cy="247662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Must have a L.S.M.A.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 To </a:t>
            </a:r>
            <a:r>
              <a:rPr lang="en-US" b="1" i="1" dirty="0" smtClean="0">
                <a:solidFill>
                  <a:schemeClr val="bg1"/>
                </a:solidFill>
              </a:rPr>
              <a:t>http://ls.mifamilylawattorney.org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LS Managment 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9400"/>
            <a:ext cx="6820251" cy="24766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72000" y="3657600"/>
            <a:ext cx="1447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Log in using L.S.M.A. credentials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S Managment Log 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30038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ction ListServ Web P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4801"/>
            <a:ext cx="10287000" cy="55721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S Managment MAIN MEN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2115800" cy="341277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S Managment MAIN MEN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12115800" cy="3412777"/>
          </a:xfrm>
        </p:spPr>
      </p:pic>
      <p:sp>
        <p:nvSpPr>
          <p:cNvPr id="5" name="Left Arrow 4"/>
          <p:cNvSpPr/>
          <p:nvPr/>
        </p:nvSpPr>
        <p:spPr>
          <a:xfrm>
            <a:off x="2971800" y="1981200"/>
            <a:ext cx="1752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LS Managment Archives ma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48" y="1524000"/>
            <a:ext cx="9152348" cy="2438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LS Managment Archives ma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48" y="1524000"/>
            <a:ext cx="9152348" cy="2438400"/>
          </a:xfrm>
        </p:spPr>
      </p:pic>
      <p:sp>
        <p:nvSpPr>
          <p:cNvPr id="4" name="Right Arrow 3"/>
          <p:cNvSpPr/>
          <p:nvPr/>
        </p:nvSpPr>
        <p:spPr>
          <a:xfrm>
            <a:off x="152400" y="3581400"/>
            <a:ext cx="228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LS Managment Archives mess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20914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LS Managment Archives mess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209143"/>
          </a:xfrm>
        </p:spPr>
      </p:pic>
      <p:sp>
        <p:nvSpPr>
          <p:cNvPr id="4" name="Right Arrow 3"/>
          <p:cNvSpPr/>
          <p:nvPr/>
        </p:nvSpPr>
        <p:spPr>
          <a:xfrm>
            <a:off x="6096000" y="1676400"/>
            <a:ext cx="1371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there on the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r>
              <a:rPr lang="en-US" dirty="0" smtClean="0">
                <a:solidFill>
                  <a:schemeClr val="bg1"/>
                </a:solidFill>
              </a:rPr>
              <a:t> about the Port Huron Judge </a:t>
            </a:r>
            <a:r>
              <a:rPr lang="en-US" b="1" i="1" dirty="0" smtClean="0">
                <a:solidFill>
                  <a:schemeClr val="bg1"/>
                </a:solidFill>
              </a:rPr>
              <a:t>Elwood Brown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LS Managment Archives Elwwod Brown Sear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560814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LS Managment Archives Elwwod Brown Sear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560814" cy="4525963"/>
          </a:xfrm>
        </p:spPr>
      </p:pic>
      <p:sp>
        <p:nvSpPr>
          <p:cNvPr id="7" name="Left Arrow 6"/>
          <p:cNvSpPr/>
          <p:nvPr/>
        </p:nvSpPr>
        <p:spPr>
          <a:xfrm>
            <a:off x="3505200" y="3733800"/>
            <a:ext cx="1066800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t clair county jud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9049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Signing Up For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Discussion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t clair county jud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904980"/>
          </a:xfrm>
        </p:spPr>
      </p:pic>
      <p:sp>
        <p:nvSpPr>
          <p:cNvPr id="4" name="Down Arrow 3"/>
          <p:cNvSpPr/>
          <p:nvPr/>
        </p:nvSpPr>
        <p:spPr>
          <a:xfrm>
            <a:off x="8229600" y="2514600"/>
            <a:ext cx="685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(Search) Archives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Now you can scroll down to see the thread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all messages have a thread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(only one message)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using REPLY and not sending a NEW message it will become part of the thread and not become a new thread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Leave the Discussion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If you no longer want to be part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r>
              <a:rPr lang="en-US" dirty="0" smtClean="0">
                <a:solidFill>
                  <a:schemeClr val="bg1"/>
                </a:solidFill>
              </a:rPr>
              <a:t> Discussion group just follow these steps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Send an email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fls-leave@ls.mifamilylawattorney.org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Reply to the confirming email</a:t>
            </a:r>
          </a:p>
          <a:p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 and Problems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If you have issues or a problem with the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Just email: 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fls-owner@ls.mifamilylawattorney.org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is ONLY for the Family Law </a:t>
            </a:r>
            <a:r>
              <a:rPr lang="en-US" dirty="0" err="1" smtClean="0">
                <a:solidFill>
                  <a:schemeClr val="bg1"/>
                </a:solidFill>
              </a:rPr>
              <a:t>ListServ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Other </a:t>
            </a:r>
            <a:r>
              <a:rPr lang="en-US" dirty="0" err="1" smtClean="0">
                <a:solidFill>
                  <a:schemeClr val="bg1"/>
                </a:solidFill>
              </a:rPr>
              <a:t>ListServs</a:t>
            </a:r>
            <a:r>
              <a:rPr lang="en-US" dirty="0" smtClean="0">
                <a:solidFill>
                  <a:schemeClr val="bg1"/>
                </a:solidFill>
              </a:rPr>
              <a:t> may not be the same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Tech Tips and Tricks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And One Lawyer Joke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BM_Family_cropp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270500" cy="1079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and Tricks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Firm Image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does your email address say about you?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PresidentJoe@aol.com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PresidentDon@msn.com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last part of your email address is the domain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Own It (the domain)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would you feel getting a mortgage from a guy that send loan documents from </a:t>
            </a:r>
            <a:r>
              <a:rPr lang="en-US" b="1" i="1" dirty="0" smtClean="0">
                <a:solidFill>
                  <a:schemeClr val="bg1"/>
                </a:solidFill>
              </a:rPr>
              <a:t>LoanGuyScott@hotmail.com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would you feel getting having a financial advisor that send you stock tips from  </a:t>
            </a:r>
            <a:r>
              <a:rPr lang="en-US" b="1" i="1" dirty="0" smtClean="0">
                <a:solidFill>
                  <a:schemeClr val="bg1"/>
                </a:solidFill>
              </a:rPr>
              <a:t>MoneyMike@yahoo.com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Then why would </a:t>
            </a:r>
            <a:r>
              <a:rPr lang="en-US" b="1" u="sng" dirty="0" smtClean="0">
                <a:solidFill>
                  <a:schemeClr val="bg1"/>
                </a:solidFill>
              </a:rPr>
              <a:t>YOU</a:t>
            </a:r>
            <a:r>
              <a:rPr lang="en-US" dirty="0" smtClean="0">
                <a:solidFill>
                  <a:schemeClr val="bg1"/>
                </a:solidFill>
              </a:rPr>
              <a:t> use this type of email address????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Step to a professional e-mail address is the domain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you already have a website with a domain, you got this part done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can use the website domain for your email addresses in your firm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not, you can buy a domain for about $20 a year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to buy a domain for websites / emails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Several Options, the section uses: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www.GoDaddy.com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To Consider in a domain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Easy to remember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Easy to spell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Sorry, </a:t>
            </a:r>
            <a:r>
              <a:rPr lang="en-US" b="1" i="1" dirty="0" smtClean="0">
                <a:solidFill>
                  <a:schemeClr val="bg1"/>
                </a:solidFill>
              </a:rPr>
              <a:t>www.MichiganDivorce.org</a:t>
            </a:r>
            <a:r>
              <a:rPr lang="en-US" dirty="0" smtClean="0">
                <a:solidFill>
                  <a:schemeClr val="bg1"/>
                </a:solidFill>
              </a:rPr>
              <a:t> is taken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Hosting the Domain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you have a website, the provider may be able to provide email boxes too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Google Workspace by Google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(starting at about $6 / month / user)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 Suite has the advantages of GMAIL, but your domain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use Google Apps with your domain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Signing Up For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Discussion ListServ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your SBM Email address, send email to: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fls-owner@ls.mifamilylawattorney.org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 the following: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Your Name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Your Bar Number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you want </a:t>
            </a:r>
            <a:r>
              <a:rPr lang="en-US" b="1" i="1" dirty="0" smtClean="0">
                <a:solidFill>
                  <a:schemeClr val="bg1"/>
                </a:solidFill>
              </a:rPr>
              <a:t>regular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b="1" i="1" dirty="0" smtClean="0">
                <a:solidFill>
                  <a:schemeClr val="bg1"/>
                </a:solidFill>
              </a:rPr>
              <a:t>digest</a:t>
            </a:r>
            <a:r>
              <a:rPr lang="en-US" dirty="0" smtClean="0">
                <a:solidFill>
                  <a:schemeClr val="bg1"/>
                </a:solidFill>
              </a:rPr>
              <a:t> delivery of messages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Workspace by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00"/>
            <a:ext cx="9538447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/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How secure is your passwords?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check at: 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https://www.security.org/how-secure-is-my-password/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site will tell you how long it will take to crack your password with an auto character generator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Mine is 19 characters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(5 hundred quadrillion years)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 Tips /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Please don’t use “password” as your password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Cracking 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FIVE SECONDS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Best to have 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Letters with upper and lower case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Numbers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Symbols (!@#$%^&amp;*)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Longer is better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Stop Spam Calls At the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Auto Attendant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Yes people hate them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Keep them short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Example: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Welcome to XYZ Law.  If you know your parties extension, dial it now.  For our address, hours and fax number press 2, all other calls press 9</a:t>
            </a: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DO NOT HAVE A ZERO OPTION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Stop Spam Calls At the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This can save on answering </a:t>
            </a:r>
            <a:r>
              <a:rPr lang="en-US" smtClean="0">
                <a:solidFill>
                  <a:schemeClr val="bg1"/>
                </a:solidFill>
              </a:rPr>
              <a:t>common </a:t>
            </a:r>
            <a:r>
              <a:rPr lang="en-US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Many auto dialers can’t get to a person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Does not STOP the calls, just stops the calls getting to a person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Lawyer Joke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How many jokes are there about lawyers?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ZERO, none are  jokes, they are all true stores based on some attorney somewhere.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Thanks for your 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Hope you enjoyed </a:t>
            </a:r>
            <a:r>
              <a:rPr lang="en-US" smtClean="0">
                <a:solidFill>
                  <a:schemeClr val="bg1"/>
                </a:solidFill>
              </a:rPr>
              <a:t>your time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Delivery 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Regular Delivery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	Messages delivered as received by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	ListServ system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Digest Delivery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Messages held and delivered </a:t>
            </a:r>
            <a:r>
              <a:rPr lang="en-US" b="1" i="1" dirty="0" smtClean="0">
                <a:solidFill>
                  <a:schemeClr val="bg1"/>
                </a:solidFill>
              </a:rPr>
              <a:t>about</a:t>
            </a:r>
            <a:r>
              <a:rPr lang="en-US" dirty="0" smtClean="0">
                <a:solidFill>
                  <a:schemeClr val="bg1"/>
                </a:solidFill>
              </a:rPr>
              <a:t> once a   	day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mail to sign up for 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829" cy="3581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ListServ “Owner” (manager) will verify you are a section member.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Verification is a manual task by the Owner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Once verified, you will receive an email requesting you </a:t>
            </a:r>
            <a:r>
              <a:rPr lang="en-US" b="1" i="1" dirty="0" smtClean="0">
                <a:solidFill>
                  <a:schemeClr val="bg1"/>
                </a:solidFill>
              </a:rPr>
              <a:t>confirm</a:t>
            </a:r>
            <a:r>
              <a:rPr lang="en-US" dirty="0" smtClean="0">
                <a:solidFill>
                  <a:schemeClr val="bg1"/>
                </a:solidFill>
              </a:rPr>
              <a:t> your request to join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826</Words>
  <Application>Microsoft Office PowerPoint</Application>
  <PresentationFormat>On-screen Show (4:3)</PresentationFormat>
  <Paragraphs>172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Today’s Topics</vt:lpstr>
      <vt:lpstr>Slide 3</vt:lpstr>
      <vt:lpstr>Slide 4</vt:lpstr>
      <vt:lpstr>Slide 5</vt:lpstr>
      <vt:lpstr>Signing Up For The  Discussion ListServ </vt:lpstr>
      <vt:lpstr>Delivery Type</vt:lpstr>
      <vt:lpstr>Slide 8</vt:lpstr>
      <vt:lpstr>Verification</vt:lpstr>
      <vt:lpstr>Slide 10</vt:lpstr>
      <vt:lpstr>Slide 11</vt:lpstr>
      <vt:lpstr>Slide 12</vt:lpstr>
      <vt:lpstr>After Welcome Message</vt:lpstr>
      <vt:lpstr>Slide 14</vt:lpstr>
      <vt:lpstr>ListServ Management Account (LSMA)</vt:lpstr>
      <vt:lpstr>LSMA Sign UP</vt:lpstr>
      <vt:lpstr>LSMA Verification </vt:lpstr>
      <vt:lpstr>LSMA Verification E-Mail</vt:lpstr>
      <vt:lpstr>LSMA Verification E-Mail</vt:lpstr>
      <vt:lpstr>Slide 20</vt:lpstr>
      <vt:lpstr>L.S.M.A.</vt:lpstr>
      <vt:lpstr>L.S.M.A.</vt:lpstr>
      <vt:lpstr>Slide 23</vt:lpstr>
      <vt:lpstr>LSMA MAIN MENU</vt:lpstr>
      <vt:lpstr>LSMA MAIN MENU</vt:lpstr>
      <vt:lpstr>L.S.M.A.</vt:lpstr>
      <vt:lpstr>L.S.M.A.</vt:lpstr>
      <vt:lpstr>L.S.M.A.</vt:lpstr>
      <vt:lpstr>L.S.M.A.</vt:lpstr>
      <vt:lpstr>Slide 30</vt:lpstr>
      <vt:lpstr>Slide 31</vt:lpstr>
      <vt:lpstr>Slide 32</vt:lpstr>
      <vt:lpstr>L.S.M.A. Delivery Status</vt:lpstr>
      <vt:lpstr>L.S.M.A. Delivery Mode</vt:lpstr>
      <vt:lpstr>Slide 35</vt:lpstr>
      <vt:lpstr>Slide 36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Review (Search) Archives</vt:lpstr>
      <vt:lpstr>Leave the Discussion ListServ  </vt:lpstr>
      <vt:lpstr>Questions and Problems  </vt:lpstr>
      <vt:lpstr>Slide 54</vt:lpstr>
      <vt:lpstr>Tech Tips and Tricks</vt:lpstr>
      <vt:lpstr>Tech Tips and Tricks</vt:lpstr>
      <vt:lpstr>Tech Tips and Tricks</vt:lpstr>
      <vt:lpstr>Tech Tips and Tricks</vt:lpstr>
      <vt:lpstr>Tech Tips and Tricks</vt:lpstr>
      <vt:lpstr>Google Workspace by Google</vt:lpstr>
      <vt:lpstr>Tech Tips / Password</vt:lpstr>
      <vt:lpstr>Tech Tips / Password</vt:lpstr>
      <vt:lpstr>Stop Spam Calls At the Office</vt:lpstr>
      <vt:lpstr>Stop Spam Calls At the Office</vt:lpstr>
      <vt:lpstr>Lawyer Joke</vt:lpstr>
      <vt:lpstr>THANK YOU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A Heisler</dc:creator>
  <cp:lastModifiedBy>Steven A Heisler</cp:lastModifiedBy>
  <cp:revision>56</cp:revision>
  <dcterms:created xsi:type="dcterms:W3CDTF">2023-07-23T16:35:18Z</dcterms:created>
  <dcterms:modified xsi:type="dcterms:W3CDTF">2023-08-05T11:25:36Z</dcterms:modified>
</cp:coreProperties>
</file>